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97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732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223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74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902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019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028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386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903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588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568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938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093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799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5213" y="4725144"/>
            <a:ext cx="111442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76703" y="836712"/>
            <a:ext cx="5844869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МБУ ДО «Центр детского творчества </a:t>
            </a:r>
          </a:p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Новошешминского муниципального района РТ»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 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30147" y="3926819"/>
            <a:ext cx="433804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u-RU" sz="5400" b="1" dirty="0" err="1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Исрафилов</a:t>
            </a:r>
            <a:r>
              <a:rPr lang="ru-RU" sz="5400" b="1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  Ринат</a:t>
            </a:r>
            <a:endParaRPr lang="ru-RU" sz="5400" b="1" dirty="0">
              <a:solidFill>
                <a:srgbClr val="C00000"/>
              </a:solidFill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2551835"/>
            <a:ext cx="7560840" cy="1253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3000"/>
              </a:lnSpc>
            </a:pP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Муниципальный этап Республиканского конкурса изобразительного искусства и художественно-прикладного творчества «ЮНЫЕ  ДАРОВАНИЯ»</a:t>
            </a:r>
            <a:endParaRPr lang="ru-RU" sz="3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14136" y="5084058"/>
            <a:ext cx="31328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МБУ ДО «ЦДТ НМР РТ»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24128" y="5258544"/>
            <a:ext cx="21754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Мартышова С.В.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15459" y="3718866"/>
            <a:ext cx="21072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награждается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38483" y="1881698"/>
            <a:ext cx="14221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ДИПЛОМ</a:t>
            </a: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степени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0"/>
          <p:cNvSpPr txBox="1"/>
          <p:nvPr/>
        </p:nvSpPr>
        <p:spPr>
          <a:xfrm>
            <a:off x="4250356" y="5591889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2018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5722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43</Words>
  <Application>Microsoft Office PowerPoint</Application>
  <PresentationFormat>Экран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21</cp:revision>
  <dcterms:created xsi:type="dcterms:W3CDTF">2018-06-05T10:44:50Z</dcterms:created>
  <dcterms:modified xsi:type="dcterms:W3CDTF">2018-06-06T13:13:13Z</dcterms:modified>
</cp:coreProperties>
</file>